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8095913" cy="6667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1989" y="1091186"/>
            <a:ext cx="13571935" cy="2321278"/>
          </a:xfrm>
        </p:spPr>
        <p:txBody>
          <a:bodyPr anchor="b"/>
          <a:lstStyle>
            <a:lvl1pPr algn="ctr">
              <a:defRPr sz="5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1989" y="3501981"/>
            <a:ext cx="13571935" cy="1609769"/>
          </a:xfrm>
        </p:spPr>
        <p:txBody>
          <a:bodyPr/>
          <a:lstStyle>
            <a:lvl1pPr marL="0" indent="0" algn="ctr">
              <a:buNone/>
              <a:defRPr sz="2333"/>
            </a:lvl1pPr>
            <a:lvl2pPr marL="444490" indent="0" algn="ctr">
              <a:buNone/>
              <a:defRPr sz="1944"/>
            </a:lvl2pPr>
            <a:lvl3pPr marL="888980" indent="0" algn="ctr">
              <a:buNone/>
              <a:defRPr sz="1750"/>
            </a:lvl3pPr>
            <a:lvl4pPr marL="1333470" indent="0" algn="ctr">
              <a:buNone/>
              <a:defRPr sz="1556"/>
            </a:lvl4pPr>
            <a:lvl5pPr marL="1777959" indent="0" algn="ctr">
              <a:buNone/>
              <a:defRPr sz="1556"/>
            </a:lvl5pPr>
            <a:lvl6pPr marL="2222449" indent="0" algn="ctr">
              <a:buNone/>
              <a:defRPr sz="1556"/>
            </a:lvl6pPr>
            <a:lvl7pPr marL="2666939" indent="0" algn="ctr">
              <a:buNone/>
              <a:defRPr sz="1556"/>
            </a:lvl7pPr>
            <a:lvl8pPr marL="3111429" indent="0" algn="ctr">
              <a:buNone/>
              <a:defRPr sz="1556"/>
            </a:lvl8pPr>
            <a:lvl9pPr marL="3555919" indent="0" algn="ctr">
              <a:buNone/>
              <a:defRPr sz="15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3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8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49888" y="354983"/>
            <a:ext cx="3901931" cy="56503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4094" y="354983"/>
            <a:ext cx="11479595" cy="56503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669" y="1662246"/>
            <a:ext cx="15607725" cy="2773494"/>
          </a:xfrm>
        </p:spPr>
        <p:txBody>
          <a:bodyPr anchor="b"/>
          <a:lstStyle>
            <a:lvl1pPr>
              <a:defRPr sz="58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669" y="4461978"/>
            <a:ext cx="15607725" cy="1458515"/>
          </a:xfrm>
        </p:spPr>
        <p:txBody>
          <a:bodyPr/>
          <a:lstStyle>
            <a:lvl1pPr marL="0" indent="0">
              <a:buNone/>
              <a:defRPr sz="2333">
                <a:solidFill>
                  <a:schemeClr val="tx1">
                    <a:tint val="75000"/>
                  </a:schemeClr>
                </a:solidFill>
              </a:defRPr>
            </a:lvl1pPr>
            <a:lvl2pPr marL="444490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2pPr>
            <a:lvl3pPr marL="88898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3pPr>
            <a:lvl4pPr marL="13334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1777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22244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266693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11142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355591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094" y="1774913"/>
            <a:ext cx="7690763" cy="423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61056" y="1774913"/>
            <a:ext cx="7690763" cy="42304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4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1" y="354983"/>
            <a:ext cx="15607725" cy="1288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452" y="1634464"/>
            <a:ext cx="7655419" cy="801026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44490" indent="0">
              <a:buNone/>
              <a:defRPr sz="1944" b="1"/>
            </a:lvl2pPr>
            <a:lvl3pPr marL="888980" indent="0">
              <a:buNone/>
              <a:defRPr sz="1750" b="1"/>
            </a:lvl3pPr>
            <a:lvl4pPr marL="1333470" indent="0">
              <a:buNone/>
              <a:defRPr sz="1556" b="1"/>
            </a:lvl4pPr>
            <a:lvl5pPr marL="1777959" indent="0">
              <a:buNone/>
              <a:defRPr sz="1556" b="1"/>
            </a:lvl5pPr>
            <a:lvl6pPr marL="2222449" indent="0">
              <a:buNone/>
              <a:defRPr sz="1556" b="1"/>
            </a:lvl6pPr>
            <a:lvl7pPr marL="2666939" indent="0">
              <a:buNone/>
              <a:defRPr sz="1556" b="1"/>
            </a:lvl7pPr>
            <a:lvl8pPr marL="3111429" indent="0">
              <a:buNone/>
              <a:defRPr sz="1556" b="1"/>
            </a:lvl8pPr>
            <a:lvl9pPr marL="3555919" indent="0">
              <a:buNone/>
              <a:defRPr sz="1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6452" y="2435490"/>
            <a:ext cx="7655419" cy="358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61056" y="1634464"/>
            <a:ext cx="7693120" cy="801026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44490" indent="0">
              <a:buNone/>
              <a:defRPr sz="1944" b="1"/>
            </a:lvl2pPr>
            <a:lvl3pPr marL="888980" indent="0">
              <a:buNone/>
              <a:defRPr sz="1750" b="1"/>
            </a:lvl3pPr>
            <a:lvl4pPr marL="1333470" indent="0">
              <a:buNone/>
              <a:defRPr sz="1556" b="1"/>
            </a:lvl4pPr>
            <a:lvl5pPr marL="1777959" indent="0">
              <a:buNone/>
              <a:defRPr sz="1556" b="1"/>
            </a:lvl5pPr>
            <a:lvl6pPr marL="2222449" indent="0">
              <a:buNone/>
              <a:defRPr sz="1556" b="1"/>
            </a:lvl6pPr>
            <a:lvl7pPr marL="2666939" indent="0">
              <a:buNone/>
              <a:defRPr sz="1556" b="1"/>
            </a:lvl7pPr>
            <a:lvl8pPr marL="3111429" indent="0">
              <a:buNone/>
              <a:defRPr sz="1556" b="1"/>
            </a:lvl8pPr>
            <a:lvl9pPr marL="3555919" indent="0">
              <a:buNone/>
              <a:defRPr sz="15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61056" y="2435490"/>
            <a:ext cx="7693120" cy="3582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4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8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6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2" y="444500"/>
            <a:ext cx="5836402" cy="1555750"/>
          </a:xfrm>
        </p:spPr>
        <p:txBody>
          <a:bodyPr anchor="b"/>
          <a:lstStyle>
            <a:lvl1pPr>
              <a:defRPr sz="3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3120" y="959997"/>
            <a:ext cx="9161056" cy="4738247"/>
          </a:xfrm>
        </p:spPr>
        <p:txBody>
          <a:bodyPr/>
          <a:lstStyle>
            <a:lvl1pPr>
              <a:defRPr sz="3111"/>
            </a:lvl1pPr>
            <a:lvl2pPr>
              <a:defRPr sz="2722"/>
            </a:lvl2pPr>
            <a:lvl3pPr>
              <a:defRPr sz="2333"/>
            </a:lvl3pPr>
            <a:lvl4pPr>
              <a:defRPr sz="1944"/>
            </a:lvl4pPr>
            <a:lvl5pPr>
              <a:defRPr sz="1944"/>
            </a:lvl5pPr>
            <a:lvl6pPr>
              <a:defRPr sz="1944"/>
            </a:lvl6pPr>
            <a:lvl7pPr>
              <a:defRPr sz="1944"/>
            </a:lvl7pPr>
            <a:lvl8pPr>
              <a:defRPr sz="1944"/>
            </a:lvl8pPr>
            <a:lvl9pPr>
              <a:defRPr sz="19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452" y="2000250"/>
            <a:ext cx="5836402" cy="3705711"/>
          </a:xfrm>
        </p:spPr>
        <p:txBody>
          <a:bodyPr/>
          <a:lstStyle>
            <a:lvl1pPr marL="0" indent="0">
              <a:buNone/>
              <a:defRPr sz="1556"/>
            </a:lvl1pPr>
            <a:lvl2pPr marL="444490" indent="0">
              <a:buNone/>
              <a:defRPr sz="1361"/>
            </a:lvl2pPr>
            <a:lvl3pPr marL="888980" indent="0">
              <a:buNone/>
              <a:defRPr sz="1167"/>
            </a:lvl3pPr>
            <a:lvl4pPr marL="1333470" indent="0">
              <a:buNone/>
              <a:defRPr sz="972"/>
            </a:lvl4pPr>
            <a:lvl5pPr marL="1777959" indent="0">
              <a:buNone/>
              <a:defRPr sz="972"/>
            </a:lvl5pPr>
            <a:lvl6pPr marL="2222449" indent="0">
              <a:buNone/>
              <a:defRPr sz="972"/>
            </a:lvl6pPr>
            <a:lvl7pPr marL="2666939" indent="0">
              <a:buNone/>
              <a:defRPr sz="972"/>
            </a:lvl7pPr>
            <a:lvl8pPr marL="3111429" indent="0">
              <a:buNone/>
              <a:defRPr sz="972"/>
            </a:lvl8pPr>
            <a:lvl9pPr marL="3555919" indent="0">
              <a:buNone/>
              <a:defRPr sz="9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9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52" y="444500"/>
            <a:ext cx="5836402" cy="1555750"/>
          </a:xfrm>
        </p:spPr>
        <p:txBody>
          <a:bodyPr anchor="b"/>
          <a:lstStyle>
            <a:lvl1pPr>
              <a:defRPr sz="3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3120" y="959997"/>
            <a:ext cx="9161056" cy="4738247"/>
          </a:xfrm>
        </p:spPr>
        <p:txBody>
          <a:bodyPr anchor="t"/>
          <a:lstStyle>
            <a:lvl1pPr marL="0" indent="0">
              <a:buNone/>
              <a:defRPr sz="3111"/>
            </a:lvl1pPr>
            <a:lvl2pPr marL="444490" indent="0">
              <a:buNone/>
              <a:defRPr sz="2722"/>
            </a:lvl2pPr>
            <a:lvl3pPr marL="888980" indent="0">
              <a:buNone/>
              <a:defRPr sz="2333"/>
            </a:lvl3pPr>
            <a:lvl4pPr marL="1333470" indent="0">
              <a:buNone/>
              <a:defRPr sz="1944"/>
            </a:lvl4pPr>
            <a:lvl5pPr marL="1777959" indent="0">
              <a:buNone/>
              <a:defRPr sz="1944"/>
            </a:lvl5pPr>
            <a:lvl6pPr marL="2222449" indent="0">
              <a:buNone/>
              <a:defRPr sz="1944"/>
            </a:lvl6pPr>
            <a:lvl7pPr marL="2666939" indent="0">
              <a:buNone/>
              <a:defRPr sz="1944"/>
            </a:lvl7pPr>
            <a:lvl8pPr marL="3111429" indent="0">
              <a:buNone/>
              <a:defRPr sz="1944"/>
            </a:lvl8pPr>
            <a:lvl9pPr marL="3555919" indent="0">
              <a:buNone/>
              <a:defRPr sz="19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46452" y="2000250"/>
            <a:ext cx="5836402" cy="3705711"/>
          </a:xfrm>
        </p:spPr>
        <p:txBody>
          <a:bodyPr/>
          <a:lstStyle>
            <a:lvl1pPr marL="0" indent="0">
              <a:buNone/>
              <a:defRPr sz="1556"/>
            </a:lvl1pPr>
            <a:lvl2pPr marL="444490" indent="0">
              <a:buNone/>
              <a:defRPr sz="1361"/>
            </a:lvl2pPr>
            <a:lvl3pPr marL="888980" indent="0">
              <a:buNone/>
              <a:defRPr sz="1167"/>
            </a:lvl3pPr>
            <a:lvl4pPr marL="1333470" indent="0">
              <a:buNone/>
              <a:defRPr sz="972"/>
            </a:lvl4pPr>
            <a:lvl5pPr marL="1777959" indent="0">
              <a:buNone/>
              <a:defRPr sz="972"/>
            </a:lvl5pPr>
            <a:lvl6pPr marL="2222449" indent="0">
              <a:buNone/>
              <a:defRPr sz="972"/>
            </a:lvl6pPr>
            <a:lvl7pPr marL="2666939" indent="0">
              <a:buNone/>
              <a:defRPr sz="972"/>
            </a:lvl7pPr>
            <a:lvl8pPr marL="3111429" indent="0">
              <a:buNone/>
              <a:defRPr sz="972"/>
            </a:lvl8pPr>
            <a:lvl9pPr marL="3555919" indent="0">
              <a:buNone/>
              <a:defRPr sz="9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7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4094" y="354983"/>
            <a:ext cx="15607725" cy="1288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4094" y="1774913"/>
            <a:ext cx="15607725" cy="423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44094" y="6179785"/>
            <a:ext cx="4071580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59F9-A29E-42DF-93AF-B5F5C87C082D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94271" y="6179785"/>
            <a:ext cx="6107371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80239" y="6179785"/>
            <a:ext cx="4071580" cy="35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E621-93DF-475C-97ED-6AB90F424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3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88980" rtl="0" eaLnBrk="1" latinLnBrk="0" hangingPunct="1">
        <a:lnSpc>
          <a:spcPct val="90000"/>
        </a:lnSpc>
        <a:spcBef>
          <a:spcPct val="0"/>
        </a:spcBef>
        <a:buNone/>
        <a:defRPr sz="4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245" indent="-222245" algn="l" defTabSz="888980" rtl="0" eaLnBrk="1" latinLnBrk="0" hangingPunct="1">
        <a:lnSpc>
          <a:spcPct val="90000"/>
        </a:lnSpc>
        <a:spcBef>
          <a:spcPts val="972"/>
        </a:spcBef>
        <a:buFont typeface="Arial" panose="020B0604020202020204" pitchFamily="34" charset="0"/>
        <a:buChar char="•"/>
        <a:defRPr sz="2722" kern="1200">
          <a:solidFill>
            <a:schemeClr val="tx1"/>
          </a:solidFill>
          <a:latin typeface="+mn-lt"/>
          <a:ea typeface="+mn-ea"/>
          <a:cs typeface="+mn-cs"/>
        </a:defRPr>
      </a:lvl1pPr>
      <a:lvl2pPr marL="666735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1111225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55571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0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44469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88918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33367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778164" indent="-222245" algn="l" defTabSz="888980" rtl="0" eaLnBrk="1" latinLnBrk="0" hangingPunct="1">
        <a:lnSpc>
          <a:spcPct val="90000"/>
        </a:lnSpc>
        <a:spcBef>
          <a:spcPts val="486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4449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88898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70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77795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2244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6pPr>
      <a:lvl7pPr marL="266693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7pPr>
      <a:lvl8pPr marL="311142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8pPr>
      <a:lvl9pPr marL="3555919" algn="l" defTabSz="888980" rtl="0" eaLnBrk="1" latinLnBrk="0" hangingPunct="1">
        <a:defRPr sz="1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B055188-29CF-491E-8C5D-7A0BBE163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r="5070" b="8472"/>
          <a:stretch/>
        </p:blipFill>
        <p:spPr bwMode="auto">
          <a:xfrm>
            <a:off x="6257778" y="0"/>
            <a:ext cx="11828339" cy="665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492CE39-4920-441B-9450-AFF42442143B}"/>
              </a:ext>
            </a:extLst>
          </p:cNvPr>
          <p:cNvGrpSpPr/>
          <p:nvPr/>
        </p:nvGrpSpPr>
        <p:grpSpPr>
          <a:xfrm>
            <a:off x="4122764" y="-2"/>
            <a:ext cx="6726367" cy="5023263"/>
            <a:chOff x="355600" y="1158240"/>
            <a:chExt cx="6329680" cy="4551680"/>
          </a:xfrm>
          <a:solidFill>
            <a:srgbClr val="000000">
              <a:alpha val="23922"/>
            </a:srgbClr>
          </a:solidFill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EFCBF669-F5C8-4C16-BD44-76DF71E931B8}"/>
                </a:ext>
              </a:extLst>
            </p:cNvPr>
            <p:cNvSpPr/>
            <p:nvPr/>
          </p:nvSpPr>
          <p:spPr>
            <a:xfrm>
              <a:off x="3495040" y="1158240"/>
              <a:ext cx="3190240" cy="454152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59EF20-25E8-4ECC-8679-DCC59A1AC092}"/>
                </a:ext>
              </a:extLst>
            </p:cNvPr>
            <p:cNvSpPr/>
            <p:nvPr/>
          </p:nvSpPr>
          <p:spPr>
            <a:xfrm>
              <a:off x="355600" y="1158240"/>
              <a:ext cx="3139440" cy="4551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EF03A3C-F499-46F3-9157-0C35A046A2E9}"/>
              </a:ext>
            </a:extLst>
          </p:cNvPr>
          <p:cNvGrpSpPr/>
          <p:nvPr/>
        </p:nvGrpSpPr>
        <p:grpSpPr>
          <a:xfrm>
            <a:off x="1769423" y="-16131"/>
            <a:ext cx="9037122" cy="6718188"/>
            <a:chOff x="355600" y="1158240"/>
            <a:chExt cx="6329680" cy="4551680"/>
          </a:xfrm>
          <a:solidFill>
            <a:schemeClr val="bg2"/>
          </a:solidFill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0F5F035A-A345-4BB9-9645-EBDE29772E41}"/>
                </a:ext>
              </a:extLst>
            </p:cNvPr>
            <p:cNvSpPr/>
            <p:nvPr/>
          </p:nvSpPr>
          <p:spPr>
            <a:xfrm>
              <a:off x="3495040" y="1158240"/>
              <a:ext cx="3190240" cy="454152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1AB460-C6DD-4962-B2A8-1D6831317326}"/>
                </a:ext>
              </a:extLst>
            </p:cNvPr>
            <p:cNvSpPr/>
            <p:nvPr/>
          </p:nvSpPr>
          <p:spPr>
            <a:xfrm>
              <a:off x="355600" y="1158240"/>
              <a:ext cx="3139440" cy="4551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136C903-CEF3-4F64-9117-2B36FA840E48}"/>
              </a:ext>
            </a:extLst>
          </p:cNvPr>
          <p:cNvSpPr/>
          <p:nvPr/>
        </p:nvSpPr>
        <p:spPr>
          <a:xfrm>
            <a:off x="-1" y="-1"/>
            <a:ext cx="2619633" cy="68552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529565-8A53-439D-B86C-2559615B198C}"/>
              </a:ext>
            </a:extLst>
          </p:cNvPr>
          <p:cNvSpPr txBox="1"/>
          <p:nvPr/>
        </p:nvSpPr>
        <p:spPr>
          <a:xfrm>
            <a:off x="2878452" y="1937080"/>
            <a:ext cx="6661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New Faith Baptist </a:t>
            </a:r>
          </a:p>
          <a:p>
            <a:r>
              <a:rPr lang="en-US" sz="4000" b="1" dirty="0">
                <a:solidFill>
                  <a:srgbClr val="7030A0"/>
                </a:solidFill>
              </a:rPr>
              <a:t>Church International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12F724-809C-4E46-93E5-A59B9476A712}"/>
              </a:ext>
            </a:extLst>
          </p:cNvPr>
          <p:cNvSpPr txBox="1"/>
          <p:nvPr/>
        </p:nvSpPr>
        <p:spPr>
          <a:xfrm>
            <a:off x="2878452" y="3175825"/>
            <a:ext cx="666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Register for in-person Sunday service.</a:t>
            </a:r>
            <a:endParaRPr lang="en-US" sz="1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E4976-8580-452B-8E6C-9EE6F65D8E46}"/>
              </a:ext>
            </a:extLst>
          </p:cNvPr>
          <p:cNvSpPr txBox="1"/>
          <p:nvPr/>
        </p:nvSpPr>
        <p:spPr>
          <a:xfrm>
            <a:off x="2878451" y="3653619"/>
            <a:ext cx="6661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Sunday, </a:t>
            </a:r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Jan 16, 2022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10:00 a.m. CST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1F71BB-0FF2-4732-9E6F-5CADAEC4BA5F}"/>
              </a:ext>
            </a:extLst>
          </p:cNvPr>
          <p:cNvSpPr/>
          <p:nvPr/>
        </p:nvSpPr>
        <p:spPr>
          <a:xfrm>
            <a:off x="2969176" y="4669282"/>
            <a:ext cx="2528908" cy="4855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Reservation Form</a:t>
            </a:r>
          </a:p>
        </p:txBody>
      </p:sp>
    </p:spTree>
    <p:extLst>
      <p:ext uri="{BB962C8B-B14F-4D97-AF65-F5344CB8AC3E}">
        <p14:creationId xmlns:p14="http://schemas.microsoft.com/office/powerpoint/2010/main" val="347319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2161</TotalTime>
  <Words>25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Hill</dc:creator>
  <cp:lastModifiedBy>Courtney Hill</cp:lastModifiedBy>
  <cp:revision>37</cp:revision>
  <dcterms:created xsi:type="dcterms:W3CDTF">2021-06-06T14:33:27Z</dcterms:created>
  <dcterms:modified xsi:type="dcterms:W3CDTF">2022-01-11T17:13:49Z</dcterms:modified>
</cp:coreProperties>
</file>